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theme/themeOverride3.xml" ContentType="application/vnd.openxmlformats-officedocument.themeOverride+xml"/>
  <Override PartName="/ppt/charts/chart14.xml" ContentType="application/vnd.openxmlformats-officedocument.drawingml.chart+xml"/>
  <Override PartName="/ppt/theme/themeOverride4.xml" ContentType="application/vnd.openxmlformats-officedocument.themeOverr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theme/themeOverride5.xml" ContentType="application/vnd.openxmlformats-officedocument.themeOverride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theme/themeOverride6.xml" ContentType="application/vnd.openxmlformats-officedocument.themeOverride+xml"/>
  <Override PartName="/ppt/charts/chart21.xml" ContentType="application/vnd.openxmlformats-officedocument.drawingml.chart+xml"/>
  <Override PartName="/ppt/theme/themeOverride7.xml" ContentType="application/vnd.openxmlformats-officedocument.themeOverride+xml"/>
  <Override PartName="/ppt/charts/chart22.xml" ContentType="application/vnd.openxmlformats-officedocument.drawingml.chart+xml"/>
  <Override PartName="/ppt/theme/themeOverride8.xml" ContentType="application/vnd.openxmlformats-officedocument.themeOverr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theme/themeOverride9.xml" ContentType="application/vnd.openxmlformats-officedocument.themeOverride+xml"/>
  <Override PartName="/ppt/charts/chart2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3" r:id="rId17"/>
    <p:sldId id="297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7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2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66" y="-888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4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isoEx.xlsx" TargetMode="External"/><Relationship Id="rId1" Type="http://schemas.openxmlformats.org/officeDocument/2006/relationships/themeOverride" Target="../theme/themeOverride5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_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6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7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8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coconeComparison.xlsx" TargetMode="External"/><Relationship Id="rId1" Type="http://schemas.openxmlformats.org/officeDocument/2006/relationships/themeOverride" Target="../theme/themeOverride9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twoCube_gradient_polymend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invertIfNegative val="0"/>
          <c:val>
            <c:numRef>
              <c:f>Sheet1!$E$2:$E$13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402560"/>
        <c:axId val="106404480"/>
      </c:barChart>
      <c:catAx>
        <c:axId val="1064025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6404480"/>
        <c:crosses val="autoZero"/>
        <c:auto val="1"/>
        <c:lblAlgn val="ctr"/>
        <c:lblOffset val="100"/>
        <c:noMultiLvlLbl val="0"/>
      </c:catAx>
      <c:valAx>
        <c:axId val="1064044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 err="1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CountDegree</a:t>
                </a: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 Errors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64025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Sheet3!$B$2:$B$41</c:f>
              <c:numCache>
                <c:formatCode>General</c:formatCode>
                <c:ptCount val="40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126.733</c:v>
                </c:pt>
                <c:pt idx="25">
                  <c:v>114.00700000000001</c:v>
                </c:pt>
                <c:pt idx="26">
                  <c:v>102.31100000000001</c:v>
                </c:pt>
                <c:pt idx="27">
                  <c:v>103.31</c:v>
                </c:pt>
                <c:pt idx="28">
                  <c:v>118.456</c:v>
                </c:pt>
                <c:pt idx="29">
                  <c:v>90.090800000000002</c:v>
                </c:pt>
                <c:pt idx="30">
                  <c:v>99.244</c:v>
                </c:pt>
                <c:pt idx="31">
                  <c:v>122.90900000000001</c:v>
                </c:pt>
                <c:pt idx="32">
                  <c:v>96.450999999999993</c:v>
                </c:pt>
                <c:pt idx="33">
                  <c:v>123.003</c:v>
                </c:pt>
                <c:pt idx="34">
                  <c:v>105.88</c:v>
                </c:pt>
                <c:pt idx="35">
                  <c:v>91.156199999999998</c:v>
                </c:pt>
                <c:pt idx="36">
                  <c:v>133.179</c:v>
                </c:pt>
                <c:pt idx="37">
                  <c:v>120.58799999999999</c:v>
                </c:pt>
                <c:pt idx="38">
                  <c:v>127.06100000000001</c:v>
                </c:pt>
                <c:pt idx="39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9004672"/>
        <c:axId val="109006848"/>
      </c:barChart>
      <c:catAx>
        <c:axId val="10900467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Flange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9006848"/>
        <c:crosses val="autoZero"/>
        <c:auto val="1"/>
        <c:lblAlgn val="ctr"/>
        <c:lblOffset val="100"/>
        <c:noMultiLvlLbl val="0"/>
      </c:catAx>
      <c:valAx>
        <c:axId val="1090068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Max. Surface Angle Diff. (in 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9004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CountDegreeErrors_SHREC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CountDegreeErrors_ISOEX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Sheet1!$H$3:$H$10</c:f>
              <c:numCache>
                <c:formatCode>General</c:formatCode>
                <c:ptCount val="8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54</c:v>
                </c:pt>
                <c:pt idx="5">
                  <c:v>56</c:v>
                </c:pt>
                <c:pt idx="6">
                  <c:v>36</c:v>
                </c:pt>
                <c:pt idx="7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9044864"/>
        <c:axId val="109046400"/>
      </c:barChart>
      <c:catAx>
        <c:axId val="109044864"/>
        <c:scaling>
          <c:orientation val="minMax"/>
        </c:scaling>
        <c:delete val="0"/>
        <c:axPos val="b"/>
        <c:minorGridlines/>
        <c:majorTickMark val="none"/>
        <c:minorTickMark val="none"/>
        <c:tickLblPos val="nextTo"/>
        <c:crossAx val="109046400"/>
        <c:crosses val="autoZero"/>
        <c:auto val="1"/>
        <c:lblAlgn val="ctr"/>
        <c:lblOffset val="100"/>
        <c:noMultiLvlLbl val="0"/>
      </c:catAx>
      <c:valAx>
        <c:axId val="109046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CountDegreeErrors</a:t>
                </a:r>
                <a:endParaRPr lang="en-US" dirty="0" smtClean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0904486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SurfaceAngleMax_SHREC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0.19724900000000001</c:v>
                </c:pt>
                <c:pt idx="1">
                  <c:v>0.21558099999999999</c:v>
                </c:pt>
                <c:pt idx="2">
                  <c:v>0.16133600000000001</c:v>
                </c:pt>
                <c:pt idx="3">
                  <c:v>0.19040399999999999</c:v>
                </c:pt>
                <c:pt idx="4">
                  <c:v>4.2247399999999997</c:v>
                </c:pt>
                <c:pt idx="5">
                  <c:v>4.1953500000000004</c:v>
                </c:pt>
                <c:pt idx="6">
                  <c:v>4.2990000000000004</c:v>
                </c:pt>
                <c:pt idx="7">
                  <c:v>18.964500000000001</c:v>
                </c:pt>
              </c:numCache>
            </c:numRef>
          </c:val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SurfaceAngleMax_ISOEX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8"/>
                <c:pt idx="0">
                  <c:v>179.9</c:v>
                </c:pt>
                <c:pt idx="1">
                  <c:v>179.98099999999999</c:v>
                </c:pt>
                <c:pt idx="2">
                  <c:v>179.99100000000001</c:v>
                </c:pt>
                <c:pt idx="3">
                  <c:v>179.898</c:v>
                </c:pt>
                <c:pt idx="4">
                  <c:v>179.97399999999999</c:v>
                </c:pt>
                <c:pt idx="5">
                  <c:v>179.97499999999999</c:v>
                </c:pt>
                <c:pt idx="6">
                  <c:v>179.91399999999999</c:v>
                </c:pt>
                <c:pt idx="7">
                  <c:v>178.29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12234496"/>
        <c:axId val="112236032"/>
      </c:barChart>
      <c:catAx>
        <c:axId val="112234496"/>
        <c:scaling>
          <c:orientation val="minMax"/>
        </c:scaling>
        <c:delete val="0"/>
        <c:axPos val="b"/>
        <c:majorTickMark val="none"/>
        <c:minorTickMark val="none"/>
        <c:tickLblPos val="nextTo"/>
        <c:crossAx val="112236032"/>
        <c:crosses val="autoZero"/>
        <c:auto val="1"/>
        <c:lblAlgn val="ctr"/>
        <c:lblOffset val="100"/>
        <c:noMultiLvlLbl val="0"/>
      </c:catAx>
      <c:valAx>
        <c:axId val="1122360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SurfaceAngle</a:t>
                </a:r>
                <a:r>
                  <a:rPr lang="en-US" dirty="0" smtClean="0"/>
                  <a:t> Max (in</a:t>
                </a:r>
                <a:r>
                  <a:rPr lang="en-US" baseline="0" dirty="0" smtClean="0"/>
                  <a:t> degrees)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1223449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edgeCountCorrected</c:v>
                </c:pt>
              </c:strCache>
            </c:strRef>
          </c:tx>
          <c:invertIfNegative val="0"/>
          <c:val>
            <c:numRef>
              <c:f>Sheet1!$D$3:$D$36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2</c:v>
                </c:pt>
                <c:pt idx="7">
                  <c:v>4</c:v>
                </c:pt>
                <c:pt idx="8">
                  <c:v>0</c:v>
                </c:pt>
                <c:pt idx="9">
                  <c:v>2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0</c:v>
                </c:pt>
                <c:pt idx="17">
                  <c:v>0</c:v>
                </c:pt>
                <c:pt idx="18">
                  <c:v>3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4</c:v>
                </c:pt>
                <c:pt idx="28">
                  <c:v>4</c:v>
                </c:pt>
                <c:pt idx="29">
                  <c:v>2</c:v>
                </c:pt>
                <c:pt idx="30">
                  <c:v>3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265088"/>
        <c:axId val="112279552"/>
      </c:barChart>
      <c:catAx>
        <c:axId val="11226508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/>
                  <a:t>Two</a:t>
                </a:r>
                <a:r>
                  <a:rPr lang="en-US" sz="1800" baseline="0" dirty="0" err="1"/>
                  <a:t>CubeTestId</a:t>
                </a:r>
                <a:endParaRPr lang="en-US" sz="1800" baseline="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279552"/>
        <c:crosses val="autoZero"/>
        <c:auto val="1"/>
        <c:lblAlgn val="ctr"/>
        <c:lblOffset val="100"/>
        <c:noMultiLvlLbl val="0"/>
      </c:catAx>
      <c:valAx>
        <c:axId val="1122795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2650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Sheet1!$C$3:$C$36</c:f>
              <c:numCache>
                <c:formatCode>General</c:formatCode>
                <c:ptCount val="34"/>
                <c:pt idx="0">
                  <c:v>15.6046</c:v>
                </c:pt>
                <c:pt idx="1">
                  <c:v>15.6046</c:v>
                </c:pt>
                <c:pt idx="2">
                  <c:v>15.6046</c:v>
                </c:pt>
                <c:pt idx="3">
                  <c:v>15.6046</c:v>
                </c:pt>
                <c:pt idx="4">
                  <c:v>5.8601000000000001</c:v>
                </c:pt>
                <c:pt idx="5">
                  <c:v>42.119</c:v>
                </c:pt>
                <c:pt idx="6">
                  <c:v>47.782899999999998</c:v>
                </c:pt>
                <c:pt idx="7">
                  <c:v>42.745899999999999</c:v>
                </c:pt>
                <c:pt idx="8">
                  <c:v>179.79599999999999</c:v>
                </c:pt>
                <c:pt idx="9">
                  <c:v>171.94499999999999</c:v>
                </c:pt>
                <c:pt idx="10">
                  <c:v>26.299299999999999</c:v>
                </c:pt>
                <c:pt idx="11">
                  <c:v>32.300600000000003</c:v>
                </c:pt>
                <c:pt idx="12">
                  <c:v>22.352</c:v>
                </c:pt>
                <c:pt idx="13">
                  <c:v>31.005700000000001</c:v>
                </c:pt>
                <c:pt idx="14">
                  <c:v>179.40600000000001</c:v>
                </c:pt>
                <c:pt idx="15">
                  <c:v>45.972799999999999</c:v>
                </c:pt>
                <c:pt idx="16">
                  <c:v>1.1286400000000001</c:v>
                </c:pt>
                <c:pt idx="17">
                  <c:v>10.304500000000001</c:v>
                </c:pt>
                <c:pt idx="18">
                  <c:v>90.005399999999995</c:v>
                </c:pt>
                <c:pt idx="19">
                  <c:v>10.2979</c:v>
                </c:pt>
                <c:pt idx="20">
                  <c:v>1.5246900000000001</c:v>
                </c:pt>
                <c:pt idx="21">
                  <c:v>11.0063</c:v>
                </c:pt>
                <c:pt idx="22">
                  <c:v>0.77932999999999997</c:v>
                </c:pt>
                <c:pt idx="23">
                  <c:v>0.77689900000000001</c:v>
                </c:pt>
                <c:pt idx="24">
                  <c:v>179.9</c:v>
                </c:pt>
                <c:pt idx="25">
                  <c:v>89.993200000000002</c:v>
                </c:pt>
                <c:pt idx="26">
                  <c:v>31.790299999999998</c:v>
                </c:pt>
                <c:pt idx="27">
                  <c:v>44.061199999999999</c:v>
                </c:pt>
                <c:pt idx="28">
                  <c:v>31.0169</c:v>
                </c:pt>
                <c:pt idx="29">
                  <c:v>32.850099999999998</c:v>
                </c:pt>
                <c:pt idx="30">
                  <c:v>40.810400000000001</c:v>
                </c:pt>
                <c:pt idx="31">
                  <c:v>4.0351600000000003</c:v>
                </c:pt>
                <c:pt idx="32">
                  <c:v>179.721</c:v>
                </c:pt>
                <c:pt idx="33">
                  <c:v>11.7715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316416"/>
        <c:axId val="112318336"/>
      </c:barChart>
      <c:catAx>
        <c:axId val="11231641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 smtClean="0"/>
                  <a:t>TwoCube</a:t>
                </a:r>
                <a:r>
                  <a:rPr lang="en-US" sz="1800" baseline="0" dirty="0" smtClean="0"/>
                  <a:t>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318336"/>
        <c:crosses val="autoZero"/>
        <c:auto val="1"/>
        <c:lblAlgn val="ctr"/>
        <c:lblOffset val="100"/>
        <c:noMultiLvlLbl val="0"/>
      </c:catAx>
      <c:valAx>
        <c:axId val="1123183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31641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edgeCount</c:v>
                </c:pt>
              </c:strCache>
            </c:strRef>
          </c:tx>
          <c:invertIfNegative val="0"/>
          <c:val>
            <c:numRef>
              <c:f>Sheet2!$B$3:$B$41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8</c:v>
                </c:pt>
                <c:pt idx="36">
                  <c:v>4</c:v>
                </c:pt>
                <c:pt idx="37">
                  <c:v>8</c:v>
                </c:pt>
                <c:pt idx="38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706368"/>
        <c:axId val="121716736"/>
      </c:barChart>
      <c:catAx>
        <c:axId val="1217063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smtClean="0"/>
                  <a:t>Flange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1716736"/>
        <c:crosses val="autoZero"/>
        <c:auto val="1"/>
        <c:lblAlgn val="ctr"/>
        <c:lblOffset val="100"/>
        <c:noMultiLvlLbl val="0"/>
      </c:catAx>
      <c:valAx>
        <c:axId val="121716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CountDegreeErrors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7063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Sheet2!$C$3:$C$41</c:f>
              <c:numCache>
                <c:formatCode>General</c:formatCode>
                <c:ptCount val="39"/>
                <c:pt idx="0">
                  <c:v>14.085800000000001</c:v>
                </c:pt>
                <c:pt idx="1">
                  <c:v>38.213000000000001</c:v>
                </c:pt>
                <c:pt idx="2">
                  <c:v>39.593600000000002</c:v>
                </c:pt>
                <c:pt idx="3">
                  <c:v>38.212600000000002</c:v>
                </c:pt>
                <c:pt idx="4">
                  <c:v>14.086</c:v>
                </c:pt>
                <c:pt idx="5">
                  <c:v>31.027000000000001</c:v>
                </c:pt>
                <c:pt idx="6">
                  <c:v>14.0931</c:v>
                </c:pt>
                <c:pt idx="7">
                  <c:v>38.218800000000002</c:v>
                </c:pt>
                <c:pt idx="8">
                  <c:v>39.6098</c:v>
                </c:pt>
                <c:pt idx="9">
                  <c:v>38.246699999999997</c:v>
                </c:pt>
                <c:pt idx="10">
                  <c:v>14.086399999999999</c:v>
                </c:pt>
                <c:pt idx="11">
                  <c:v>8.1159099999999995</c:v>
                </c:pt>
                <c:pt idx="12">
                  <c:v>31.027000000000001</c:v>
                </c:pt>
                <c:pt idx="13">
                  <c:v>10.862500000000001</c:v>
                </c:pt>
                <c:pt idx="14">
                  <c:v>7.1943299999999999</c:v>
                </c:pt>
                <c:pt idx="15">
                  <c:v>10.864800000000001</c:v>
                </c:pt>
                <c:pt idx="16">
                  <c:v>31.026900000000001</c:v>
                </c:pt>
                <c:pt idx="17">
                  <c:v>8.1159099999999995</c:v>
                </c:pt>
                <c:pt idx="18">
                  <c:v>31.037299999999998</c:v>
                </c:pt>
                <c:pt idx="19">
                  <c:v>10.8673</c:v>
                </c:pt>
                <c:pt idx="20">
                  <c:v>7.1989000000000001</c:v>
                </c:pt>
                <c:pt idx="21">
                  <c:v>10.8718</c:v>
                </c:pt>
                <c:pt idx="22">
                  <c:v>31.033999999999999</c:v>
                </c:pt>
                <c:pt idx="23">
                  <c:v>31.036799999999999</c:v>
                </c:pt>
                <c:pt idx="24">
                  <c:v>38.245600000000003</c:v>
                </c:pt>
                <c:pt idx="25">
                  <c:v>39.597299999999997</c:v>
                </c:pt>
                <c:pt idx="26">
                  <c:v>38.250399999999999</c:v>
                </c:pt>
                <c:pt idx="27">
                  <c:v>14.088100000000001</c:v>
                </c:pt>
                <c:pt idx="28">
                  <c:v>31.0335</c:v>
                </c:pt>
                <c:pt idx="29">
                  <c:v>14.086600000000001</c:v>
                </c:pt>
                <c:pt idx="30">
                  <c:v>38.246299999999998</c:v>
                </c:pt>
                <c:pt idx="31">
                  <c:v>39.582000000000001</c:v>
                </c:pt>
                <c:pt idx="32">
                  <c:v>38.222700000000003</c:v>
                </c:pt>
                <c:pt idx="33">
                  <c:v>14.093999999999999</c:v>
                </c:pt>
                <c:pt idx="34">
                  <c:v>10.8673</c:v>
                </c:pt>
                <c:pt idx="35">
                  <c:v>41.086300000000001</c:v>
                </c:pt>
                <c:pt idx="36">
                  <c:v>31.244900000000001</c:v>
                </c:pt>
                <c:pt idx="37">
                  <c:v>39.374600000000001</c:v>
                </c:pt>
                <c:pt idx="38">
                  <c:v>31.242899999999999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757696"/>
        <c:axId val="121759616"/>
      </c:barChart>
      <c:catAx>
        <c:axId val="12175769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21759616"/>
        <c:crosses val="autoZero"/>
        <c:auto val="1"/>
        <c:lblAlgn val="ctr"/>
        <c:lblOffset val="100"/>
        <c:noMultiLvlLbl val="0"/>
      </c:catAx>
      <c:valAx>
        <c:axId val="1217596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7576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max_angle_iso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Sheet2!$B$3:$B$10</c:f>
              <c:numCache>
                <c:formatCode>General</c:formatCode>
                <c:ptCount val="8"/>
                <c:pt idx="0">
                  <c:v>90.227099999999993</c:v>
                </c:pt>
                <c:pt idx="1">
                  <c:v>90.389899999999997</c:v>
                </c:pt>
                <c:pt idx="2">
                  <c:v>90.625399999999999</c:v>
                </c:pt>
                <c:pt idx="3">
                  <c:v>90.111900000000006</c:v>
                </c:pt>
                <c:pt idx="4">
                  <c:v>106.04</c:v>
                </c:pt>
                <c:pt idx="5">
                  <c:v>118.04600000000001</c:v>
                </c:pt>
                <c:pt idx="6">
                  <c:v>132.59200000000001</c:v>
                </c:pt>
                <c:pt idx="7">
                  <c:v>127.586</c:v>
                </c:pt>
              </c:numCache>
            </c:numRef>
          </c:val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max_angle_shrec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Sheet2!$C$3:$C$10</c:f>
              <c:numCache>
                <c:formatCode>General</c:formatCode>
                <c:ptCount val="8"/>
                <c:pt idx="0">
                  <c:v>4.0087100000000001E-2</c:v>
                </c:pt>
                <c:pt idx="1">
                  <c:v>4.29743E-2</c:v>
                </c:pt>
                <c:pt idx="2">
                  <c:v>4.1267499999999999E-2</c:v>
                </c:pt>
                <c:pt idx="3">
                  <c:v>5.44597E-2</c:v>
                </c:pt>
                <c:pt idx="4">
                  <c:v>1.90082</c:v>
                </c:pt>
                <c:pt idx="5">
                  <c:v>1.95166</c:v>
                </c:pt>
                <c:pt idx="6">
                  <c:v>2.4324300000000001</c:v>
                </c:pt>
                <c:pt idx="7">
                  <c:v>1.8388500000000001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772672"/>
        <c:axId val="121803520"/>
      </c:barChart>
      <c:catAx>
        <c:axId val="121772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DataSet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21803520"/>
        <c:crosses val="autoZero"/>
        <c:auto val="1"/>
        <c:lblAlgn val="ctr"/>
        <c:lblOffset val="100"/>
        <c:noMultiLvlLbl val="0"/>
      </c:catAx>
      <c:valAx>
        <c:axId val="121803520"/>
        <c:scaling>
          <c:orientation val="minMax"/>
          <c:max val="2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Max.</a:t>
                </a:r>
                <a:r>
                  <a:rPr lang="en-US" sz="2000" baseline="0" dirty="0"/>
                  <a:t> Surf Angle Diff</a:t>
                </a:r>
                <a:endParaRPr lang="en-US" sz="2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21772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075065616797896"/>
          <c:y val="0.11072725284339457"/>
          <c:w val="0.24424934383202099"/>
          <c:h val="0.16743438320209975"/>
        </c:manualLayout>
      </c:layout>
      <c:overlay val="1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Sheet2!$F$2</c:f>
              <c:strCache>
                <c:ptCount val="1"/>
                <c:pt idx="0">
                  <c:v>CountDegree_iso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Sheet2!$F$3:$F$10</c:f>
              <c:numCache>
                <c:formatCode>General</c:formatCode>
                <c:ptCount val="8"/>
                <c:pt idx="0">
                  <c:v>37</c:v>
                </c:pt>
                <c:pt idx="1">
                  <c:v>33</c:v>
                </c:pt>
                <c:pt idx="2">
                  <c:v>38</c:v>
                </c:pt>
                <c:pt idx="3">
                  <c:v>35</c:v>
                </c:pt>
                <c:pt idx="4">
                  <c:v>220</c:v>
                </c:pt>
                <c:pt idx="5">
                  <c:v>306</c:v>
                </c:pt>
                <c:pt idx="6">
                  <c:v>290</c:v>
                </c:pt>
                <c:pt idx="7">
                  <c:v>258</c:v>
                </c:pt>
              </c:numCache>
            </c:numRef>
          </c:val>
        </c:ser>
        <c:ser>
          <c:idx val="1"/>
          <c:order val="1"/>
          <c:tx>
            <c:strRef>
              <c:f>Sheet2!$G$2</c:f>
              <c:strCache>
                <c:ptCount val="1"/>
                <c:pt idx="0">
                  <c:v>CountDegree_shrec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Sheet2!$G$3:$G$10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907072"/>
        <c:axId val="121913344"/>
      </c:barChart>
      <c:catAx>
        <c:axId val="121907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DataSet Id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1913344"/>
        <c:crosses val="autoZero"/>
        <c:auto val="1"/>
        <c:lblAlgn val="ctr"/>
        <c:lblOffset val="100"/>
        <c:noMultiLvlLbl val="0"/>
      </c:catAx>
      <c:valAx>
        <c:axId val="1219133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CountDegree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2190707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000"/>
            </a:pPr>
            <a:endParaRPr lang="en-US"/>
          </a:p>
        </c:txPr>
      </c:legendEntry>
      <c:layout>
        <c:manualLayout>
          <c:xMode val="edge"/>
          <c:yMode val="edge"/>
          <c:x val="0.70680577427821512"/>
          <c:y val="9.4706911636045538E-4"/>
          <c:w val="0.27097200349956257"/>
          <c:h val="0.16743438320209975"/>
        </c:manualLayout>
      </c:layout>
      <c:overlay val="1"/>
    </c:legend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Sheet1!$K$2</c:f>
              <c:strCache>
                <c:ptCount val="1"/>
                <c:pt idx="0">
                  <c:v>SYNGRAD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Sheet1!$K$3:$K$37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Sheet1!$L$2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Sheet1!$L$3:$L$37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21948032"/>
        <c:axId val="121949568"/>
      </c:barChart>
      <c:catAx>
        <c:axId val="12194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21949568"/>
        <c:crosses val="autoZero"/>
        <c:auto val="1"/>
        <c:lblAlgn val="ctr"/>
        <c:lblOffset val="100"/>
        <c:noMultiLvlLbl val="0"/>
      </c:catAx>
      <c:valAx>
        <c:axId val="121949568"/>
        <c:scaling>
          <c:orientation val="minMax"/>
          <c:max val="20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endParaRPr lang="en-US" sz="1600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19480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561576280667939"/>
          <c:y val="0.20169830854476523"/>
          <c:w val="0.12601441040971056"/>
          <c:h val="0.1027970253718285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82.924099999999996</c:v>
                </c:pt>
                <c:pt idx="2">
                  <c:v>84.343699999999998</c:v>
                </c:pt>
                <c:pt idx="3">
                  <c:v>84.992199999999997</c:v>
                </c:pt>
                <c:pt idx="4">
                  <c:v>87.587599999999995</c:v>
                </c:pt>
                <c:pt idx="5">
                  <c:v>85.413300000000007</c:v>
                </c:pt>
                <c:pt idx="6">
                  <c:v>0.19370999999999999</c:v>
                </c:pt>
                <c:pt idx="7">
                  <c:v>0.18781700000000001</c:v>
                </c:pt>
                <c:pt idx="8">
                  <c:v>0.18627099999999999</c:v>
                </c:pt>
                <c:pt idx="9">
                  <c:v>77.389899999999997</c:v>
                </c:pt>
                <c:pt idx="10">
                  <c:v>41.728000000000002</c:v>
                </c:pt>
                <c:pt idx="11">
                  <c:v>43.721299999999999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7301888"/>
        <c:axId val="107304064"/>
      </c:barChart>
      <c:catAx>
        <c:axId val="10730188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dirty="0" smtClean="0"/>
                  <a:t>Test</a:t>
                </a:r>
                <a:r>
                  <a:rPr lang="en-US" sz="2400" baseline="0" dirty="0" smtClean="0"/>
                  <a:t> Case ID</a:t>
                </a:r>
                <a:endParaRPr lang="en-US" sz="24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04064"/>
        <c:crosses val="autoZero"/>
        <c:auto val="1"/>
        <c:lblAlgn val="ctr"/>
        <c:lblOffset val="100"/>
        <c:noMultiLvlLbl val="0"/>
      </c:catAx>
      <c:valAx>
        <c:axId val="1073040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 smtClean="0"/>
                  <a:t>Max.</a:t>
                </a:r>
                <a:r>
                  <a:rPr lang="en-US" sz="2400" baseline="0" dirty="0" smtClean="0"/>
                  <a:t> </a:t>
                </a:r>
                <a:r>
                  <a:rPr lang="en-US" sz="2400" dirty="0" smtClean="0"/>
                  <a:t>Surface Angle Difference </a:t>
                </a:r>
                <a:r>
                  <a:rPr lang="en-US" sz="1800" dirty="0" smtClean="0"/>
                  <a:t>(in Degrees)</a:t>
                </a:r>
                <a:endParaRPr 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018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SYNGRAD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Sheet1!$E$3:$E$37</c:f>
              <c:numCache>
                <c:formatCode>General</c:formatCode>
                <c:ptCount val="35"/>
                <c:pt idx="0">
                  <c:v>0.10568</c:v>
                </c:pt>
                <c:pt idx="1">
                  <c:v>0.103753</c:v>
                </c:pt>
                <c:pt idx="2">
                  <c:v>0.103753</c:v>
                </c:pt>
                <c:pt idx="3">
                  <c:v>0.103753</c:v>
                </c:pt>
                <c:pt idx="4">
                  <c:v>0.20761399999999999</c:v>
                </c:pt>
                <c:pt idx="5">
                  <c:v>0.152361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0.217416</c:v>
                </c:pt>
                <c:pt idx="9">
                  <c:v>0.2621</c:v>
                </c:pt>
                <c:pt idx="10">
                  <c:v>0.19962299999999999</c:v>
                </c:pt>
                <c:pt idx="11">
                  <c:v>0.16617999999999999</c:v>
                </c:pt>
                <c:pt idx="12">
                  <c:v>0.20194899999999999</c:v>
                </c:pt>
                <c:pt idx="13">
                  <c:v>0.23141700000000001</c:v>
                </c:pt>
                <c:pt idx="14">
                  <c:v>0.215335</c:v>
                </c:pt>
                <c:pt idx="15">
                  <c:v>0.23486099999999999</c:v>
                </c:pt>
                <c:pt idx="16">
                  <c:v>0.21635299999999999</c:v>
                </c:pt>
                <c:pt idx="17">
                  <c:v>0.16639499999999999</c:v>
                </c:pt>
                <c:pt idx="18">
                  <c:v>1.79084</c:v>
                </c:pt>
                <c:pt idx="19">
                  <c:v>0.105297</c:v>
                </c:pt>
                <c:pt idx="20">
                  <c:v>6.6392300000000001E-2</c:v>
                </c:pt>
                <c:pt idx="21">
                  <c:v>0.138519</c:v>
                </c:pt>
                <c:pt idx="22">
                  <c:v>0.13685600000000001</c:v>
                </c:pt>
                <c:pt idx="23">
                  <c:v>0.133273</c:v>
                </c:pt>
                <c:pt idx="24">
                  <c:v>0.17479</c:v>
                </c:pt>
                <c:pt idx="25">
                  <c:v>0.182477</c:v>
                </c:pt>
                <c:pt idx="26">
                  <c:v>0.20791899999999999</c:v>
                </c:pt>
                <c:pt idx="27">
                  <c:v>0.22930800000000001</c:v>
                </c:pt>
                <c:pt idx="28">
                  <c:v>0.196104</c:v>
                </c:pt>
                <c:pt idx="29">
                  <c:v>0.185554</c:v>
                </c:pt>
                <c:pt idx="30">
                  <c:v>0.16908799999999999</c:v>
                </c:pt>
                <c:pt idx="31">
                  <c:v>0.19309999999999999</c:v>
                </c:pt>
                <c:pt idx="32">
                  <c:v>0.1792</c:v>
                </c:pt>
                <c:pt idx="33">
                  <c:v>0.255386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Sheet1!$H$3:$H$37</c:f>
              <c:numCache>
                <c:formatCode>General</c:formatCode>
                <c:ptCount val="35"/>
                <c:pt idx="0">
                  <c:v>0.88053999999999999</c:v>
                </c:pt>
                <c:pt idx="1">
                  <c:v>0.88053999999999999</c:v>
                </c:pt>
                <c:pt idx="2">
                  <c:v>0.88053999999999999</c:v>
                </c:pt>
                <c:pt idx="3">
                  <c:v>0.88053999999999999</c:v>
                </c:pt>
                <c:pt idx="4">
                  <c:v>0.20060800000000001</c:v>
                </c:pt>
                <c:pt idx="5">
                  <c:v>43.352499999999999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4.4222900000000003</c:v>
                </c:pt>
                <c:pt idx="9">
                  <c:v>1.20675</c:v>
                </c:pt>
                <c:pt idx="10">
                  <c:v>5.4249700000000001</c:v>
                </c:pt>
                <c:pt idx="11">
                  <c:v>3.96774</c:v>
                </c:pt>
                <c:pt idx="12">
                  <c:v>53.1999</c:v>
                </c:pt>
                <c:pt idx="13">
                  <c:v>12.6761</c:v>
                </c:pt>
                <c:pt idx="14">
                  <c:v>3.9952000000000001</c:v>
                </c:pt>
                <c:pt idx="15">
                  <c:v>48.238599999999998</c:v>
                </c:pt>
                <c:pt idx="16">
                  <c:v>14.1233</c:v>
                </c:pt>
                <c:pt idx="17">
                  <c:v>14.2128</c:v>
                </c:pt>
                <c:pt idx="18">
                  <c:v>1.79084</c:v>
                </c:pt>
                <c:pt idx="19">
                  <c:v>1.01284</c:v>
                </c:pt>
                <c:pt idx="20">
                  <c:v>8.3885000000000001E-2</c:v>
                </c:pt>
                <c:pt idx="21">
                  <c:v>1.0195000000000001</c:v>
                </c:pt>
                <c:pt idx="22">
                  <c:v>4.9585499999999998</c:v>
                </c:pt>
                <c:pt idx="23">
                  <c:v>16.392700000000001</c:v>
                </c:pt>
                <c:pt idx="24">
                  <c:v>8.1099700000000006</c:v>
                </c:pt>
                <c:pt idx="25">
                  <c:v>0.22717899999999999</c:v>
                </c:pt>
                <c:pt idx="26">
                  <c:v>0.21452499999999999</c:v>
                </c:pt>
                <c:pt idx="27">
                  <c:v>28.725999999999999</c:v>
                </c:pt>
                <c:pt idx="28">
                  <c:v>12.1053</c:v>
                </c:pt>
                <c:pt idx="29">
                  <c:v>2.7083900000000001</c:v>
                </c:pt>
                <c:pt idx="30">
                  <c:v>0.75452900000000001</c:v>
                </c:pt>
                <c:pt idx="31">
                  <c:v>4.31989</c:v>
                </c:pt>
                <c:pt idx="32">
                  <c:v>60.389400000000002</c:v>
                </c:pt>
                <c:pt idx="33">
                  <c:v>44.253300000000003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000128"/>
        <c:axId val="122001664"/>
      </c:barChart>
      <c:catAx>
        <c:axId val="122000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22001664"/>
        <c:crosses val="autoZero"/>
        <c:auto val="1"/>
        <c:lblAlgn val="ctr"/>
        <c:lblOffset val="100"/>
        <c:noMultiLvlLbl val="0"/>
      </c:catAx>
      <c:valAx>
        <c:axId val="122001664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001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305669291338579"/>
          <c:y val="2.2764362787984837E-2"/>
          <c:w val="0.20094418197725283"/>
          <c:h val="0.177863371245261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Flange!$G$2</c:f>
              <c:strCache>
                <c:ptCount val="1"/>
                <c:pt idx="0">
                  <c:v>SYNGRAD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val>
            <c:numRef>
              <c:f>Flange!$G$3:$G$41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</c:ser>
        <c:ser>
          <c:idx val="1"/>
          <c:order val="1"/>
          <c:tx>
            <c:strRef>
              <c:f>Flange!$M$2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val>
            <c:numRef>
              <c:f>Flange!$M$3:$M$41</c:f>
              <c:numCache>
                <c:formatCode>General</c:formatCode>
                <c:ptCount val="39"/>
                <c:pt idx="0">
                  <c:v>0</c:v>
                </c:pt>
                <c:pt idx="1">
                  <c:v>5</c:v>
                </c:pt>
                <c:pt idx="2">
                  <c:v>8</c:v>
                </c:pt>
                <c:pt idx="3">
                  <c:v>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7</c:v>
                </c:pt>
                <c:pt idx="8">
                  <c:v>14</c:v>
                </c:pt>
                <c:pt idx="9">
                  <c:v>6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10</c:v>
                </c:pt>
                <c:pt idx="14">
                  <c:v>0</c:v>
                </c:pt>
                <c:pt idx="15">
                  <c:v>8</c:v>
                </c:pt>
                <c:pt idx="16">
                  <c:v>2</c:v>
                </c:pt>
                <c:pt idx="17">
                  <c:v>0</c:v>
                </c:pt>
                <c:pt idx="18">
                  <c:v>3</c:v>
                </c:pt>
                <c:pt idx="19">
                  <c:v>4</c:v>
                </c:pt>
                <c:pt idx="20">
                  <c:v>0</c:v>
                </c:pt>
                <c:pt idx="21">
                  <c:v>0</c:v>
                </c:pt>
                <c:pt idx="22">
                  <c:v>3</c:v>
                </c:pt>
                <c:pt idx="23">
                  <c:v>1</c:v>
                </c:pt>
                <c:pt idx="24">
                  <c:v>5</c:v>
                </c:pt>
                <c:pt idx="25">
                  <c:v>4</c:v>
                </c:pt>
                <c:pt idx="26">
                  <c:v>5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6</c:v>
                </c:pt>
                <c:pt idx="31">
                  <c:v>10</c:v>
                </c:pt>
                <c:pt idx="32">
                  <c:v>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011008"/>
        <c:axId val="122045568"/>
      </c:barChart>
      <c:catAx>
        <c:axId val="1220110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45568"/>
        <c:crosses val="autoZero"/>
        <c:auto val="1"/>
        <c:lblAlgn val="ctr"/>
        <c:lblOffset val="100"/>
        <c:noMultiLvlLbl val="0"/>
      </c:catAx>
      <c:valAx>
        <c:axId val="1220455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110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8138998250218732"/>
          <c:y val="0.10146799358413532"/>
          <c:w val="0.11983303488933042"/>
          <c:h val="0.10934490331565697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Flange!$E$2</c:f>
              <c:strCache>
                <c:ptCount val="1"/>
                <c:pt idx="0">
                  <c:v>SYNGRAD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val>
            <c:numRef>
              <c:f>Flange!$E$3:$E$41</c:f>
              <c:numCache>
                <c:formatCode>General</c:formatCode>
                <c:ptCount val="39"/>
                <c:pt idx="0">
                  <c:v>2.2918099999999999</c:v>
                </c:pt>
                <c:pt idx="1">
                  <c:v>4.343</c:v>
                </c:pt>
                <c:pt idx="2">
                  <c:v>2.9502000000000002</c:v>
                </c:pt>
                <c:pt idx="3">
                  <c:v>4.3468999999999998</c:v>
                </c:pt>
                <c:pt idx="4">
                  <c:v>2.8233999999999999</c:v>
                </c:pt>
                <c:pt idx="5">
                  <c:v>2.90062</c:v>
                </c:pt>
                <c:pt idx="6">
                  <c:v>3.6751499999999999</c:v>
                </c:pt>
                <c:pt idx="7">
                  <c:v>4.3385199999999999</c:v>
                </c:pt>
                <c:pt idx="8">
                  <c:v>2.7793000000000001</c:v>
                </c:pt>
                <c:pt idx="9">
                  <c:v>5.1590199999999999</c:v>
                </c:pt>
                <c:pt idx="10">
                  <c:v>3.6625200000000002</c:v>
                </c:pt>
                <c:pt idx="11">
                  <c:v>1.4665299999999999</c:v>
                </c:pt>
                <c:pt idx="12">
                  <c:v>2.18038</c:v>
                </c:pt>
                <c:pt idx="13">
                  <c:v>3.16656</c:v>
                </c:pt>
                <c:pt idx="14">
                  <c:v>3.1370200000000001</c:v>
                </c:pt>
                <c:pt idx="15">
                  <c:v>2.7909299999999999</c:v>
                </c:pt>
                <c:pt idx="16">
                  <c:v>4.1218599999999999</c:v>
                </c:pt>
                <c:pt idx="17">
                  <c:v>1.4665299999999999</c:v>
                </c:pt>
                <c:pt idx="18">
                  <c:v>4.1798999999999999</c:v>
                </c:pt>
                <c:pt idx="19">
                  <c:v>12.369400000000001</c:v>
                </c:pt>
                <c:pt idx="20">
                  <c:v>3.0096799999999999</c:v>
                </c:pt>
                <c:pt idx="21">
                  <c:v>12.369400000000001</c:v>
                </c:pt>
                <c:pt idx="22">
                  <c:v>2.3900399999999999</c:v>
                </c:pt>
                <c:pt idx="23">
                  <c:v>2.1936200000000001</c:v>
                </c:pt>
                <c:pt idx="24">
                  <c:v>4.3379200000000004</c:v>
                </c:pt>
                <c:pt idx="25">
                  <c:v>2.7700999999999998</c:v>
                </c:pt>
                <c:pt idx="26">
                  <c:v>4.3497000000000003</c:v>
                </c:pt>
                <c:pt idx="27">
                  <c:v>4.0722699999999996</c:v>
                </c:pt>
                <c:pt idx="28">
                  <c:v>2.17319</c:v>
                </c:pt>
                <c:pt idx="29">
                  <c:v>3.6621700000000001</c:v>
                </c:pt>
                <c:pt idx="30">
                  <c:v>4.3602100000000004</c:v>
                </c:pt>
                <c:pt idx="31">
                  <c:v>3.0552700000000002</c:v>
                </c:pt>
                <c:pt idx="32">
                  <c:v>6.8633600000000001</c:v>
                </c:pt>
                <c:pt idx="33">
                  <c:v>3.6751499999999999</c:v>
                </c:pt>
                <c:pt idx="34">
                  <c:v>4.21584</c:v>
                </c:pt>
                <c:pt idx="35">
                  <c:v>4.6089799999999999</c:v>
                </c:pt>
                <c:pt idx="36">
                  <c:v>7.5682999999999998</c:v>
                </c:pt>
                <c:pt idx="37">
                  <c:v>2.9432200000000002</c:v>
                </c:pt>
                <c:pt idx="38">
                  <c:v>3.5569899999999999</c:v>
                </c:pt>
              </c:numCache>
            </c:numRef>
          </c:val>
        </c:ser>
        <c:ser>
          <c:idx val="1"/>
          <c:order val="1"/>
          <c:tx>
            <c:strRef>
              <c:f>Flange!$K$2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val>
            <c:numRef>
              <c:f>Flange!$K$3:$K$41</c:f>
              <c:numCache>
                <c:formatCode>General</c:formatCode>
                <c:ptCount val="39"/>
                <c:pt idx="0">
                  <c:v>24.266200000000001</c:v>
                </c:pt>
                <c:pt idx="1">
                  <c:v>35.030900000000003</c:v>
                </c:pt>
                <c:pt idx="2">
                  <c:v>47.2273</c:v>
                </c:pt>
                <c:pt idx="3">
                  <c:v>40.065800000000003</c:v>
                </c:pt>
                <c:pt idx="4">
                  <c:v>24.275700000000001</c:v>
                </c:pt>
                <c:pt idx="5">
                  <c:v>42.673499999999997</c:v>
                </c:pt>
                <c:pt idx="6">
                  <c:v>24.452000000000002</c:v>
                </c:pt>
                <c:pt idx="7">
                  <c:v>41.279600000000002</c:v>
                </c:pt>
                <c:pt idx="8">
                  <c:v>47.814799999999998</c:v>
                </c:pt>
                <c:pt idx="9">
                  <c:v>34.941899999999997</c:v>
                </c:pt>
                <c:pt idx="10">
                  <c:v>24.4102</c:v>
                </c:pt>
                <c:pt idx="11">
                  <c:v>13.5199</c:v>
                </c:pt>
                <c:pt idx="12">
                  <c:v>42.623699999999999</c:v>
                </c:pt>
                <c:pt idx="13">
                  <c:v>43.484099999999998</c:v>
                </c:pt>
                <c:pt idx="14">
                  <c:v>23.625699999999998</c:v>
                </c:pt>
                <c:pt idx="15">
                  <c:v>37.881599999999999</c:v>
                </c:pt>
                <c:pt idx="16">
                  <c:v>42.673699999999997</c:v>
                </c:pt>
                <c:pt idx="17">
                  <c:v>13.5199</c:v>
                </c:pt>
                <c:pt idx="18">
                  <c:v>42.6676</c:v>
                </c:pt>
                <c:pt idx="19">
                  <c:v>39.665900000000001</c:v>
                </c:pt>
                <c:pt idx="20">
                  <c:v>26.875</c:v>
                </c:pt>
                <c:pt idx="21">
                  <c:v>23.114000000000001</c:v>
                </c:pt>
                <c:pt idx="22">
                  <c:v>42.621600000000001</c:v>
                </c:pt>
                <c:pt idx="23">
                  <c:v>40.322000000000003</c:v>
                </c:pt>
                <c:pt idx="24">
                  <c:v>35.0276</c:v>
                </c:pt>
                <c:pt idx="25">
                  <c:v>47.838200000000001</c:v>
                </c:pt>
                <c:pt idx="26">
                  <c:v>35.0334</c:v>
                </c:pt>
                <c:pt idx="27">
                  <c:v>41.867199999999997</c:v>
                </c:pt>
                <c:pt idx="28">
                  <c:v>42.667900000000003</c:v>
                </c:pt>
                <c:pt idx="29">
                  <c:v>24.410599999999999</c:v>
                </c:pt>
                <c:pt idx="30">
                  <c:v>34.938400000000001</c:v>
                </c:pt>
                <c:pt idx="31">
                  <c:v>47.814900000000002</c:v>
                </c:pt>
                <c:pt idx="32">
                  <c:v>34.894799999999996</c:v>
                </c:pt>
                <c:pt idx="33">
                  <c:v>24.3201</c:v>
                </c:pt>
                <c:pt idx="34">
                  <c:v>22.9636</c:v>
                </c:pt>
                <c:pt idx="35">
                  <c:v>29.387599999999999</c:v>
                </c:pt>
                <c:pt idx="36">
                  <c:v>44.982900000000001</c:v>
                </c:pt>
                <c:pt idx="37">
                  <c:v>50.852699999999999</c:v>
                </c:pt>
                <c:pt idx="38">
                  <c:v>39.976199999999999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091392"/>
        <c:axId val="122092928"/>
      </c:barChart>
      <c:catAx>
        <c:axId val="1220913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92928"/>
        <c:crosses val="autoZero"/>
        <c:auto val="1"/>
        <c:lblAlgn val="ctr"/>
        <c:lblOffset val="100"/>
        <c:noMultiLvlLbl val="0"/>
      </c:catAx>
      <c:valAx>
        <c:axId val="1220929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91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7916780402449697"/>
          <c:y val="6.8134733158355207E-2"/>
          <c:w val="0.11983303488933042"/>
          <c:h val="0.10934490331565697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flange!$F$2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flange!$F$3:$F$12</c:f>
              <c:numCache>
                <c:formatCode>General</c:formatCode>
                <c:ptCount val="10"/>
                <c:pt idx="0">
                  <c:v>840</c:v>
                </c:pt>
                <c:pt idx="1">
                  <c:v>743</c:v>
                </c:pt>
                <c:pt idx="2">
                  <c:v>703</c:v>
                </c:pt>
                <c:pt idx="3">
                  <c:v>714</c:v>
                </c:pt>
                <c:pt idx="4">
                  <c:v>782</c:v>
                </c:pt>
                <c:pt idx="5">
                  <c:v>863</c:v>
                </c:pt>
                <c:pt idx="6">
                  <c:v>675</c:v>
                </c:pt>
                <c:pt idx="7">
                  <c:v>735</c:v>
                </c:pt>
                <c:pt idx="8">
                  <c:v>753</c:v>
                </c:pt>
                <c:pt idx="9">
                  <c:v>731</c:v>
                </c:pt>
              </c:numCache>
            </c:numRef>
          </c:val>
        </c:ser>
        <c:ser>
          <c:idx val="1"/>
          <c:order val="1"/>
          <c:tx>
            <c:strRef>
              <c:f>flange!$G$2</c:f>
              <c:strCache>
                <c:ptCount val="1"/>
                <c:pt idx="0">
                  <c:v>SHREC + SYNGRAD</c:v>
                </c:pt>
              </c:strCache>
            </c:strRef>
          </c:tx>
          <c:invertIfNegative val="0"/>
          <c:val>
            <c:numRef>
              <c:f>flange!$G$3:$G$12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flange!$H$2</c:f>
              <c:strCache>
                <c:ptCount val="1"/>
                <c:pt idx="0">
                  <c:v>SHREC + RELIGRAD</c:v>
                </c:pt>
              </c:strCache>
            </c:strRef>
          </c:tx>
          <c:invertIfNegative val="0"/>
          <c:val>
            <c:numRef>
              <c:f>flange!$H$3:$H$12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3</c:v>
                </c:pt>
                <c:pt idx="5">
                  <c:v>0</c:v>
                </c:pt>
                <c:pt idx="6">
                  <c:v>6</c:v>
                </c:pt>
                <c:pt idx="7">
                  <c:v>10</c:v>
                </c:pt>
                <c:pt idx="8">
                  <c:v>4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9841920"/>
        <c:axId val="59888768"/>
      </c:barChart>
      <c:catAx>
        <c:axId val="5984192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9888768"/>
        <c:crosses val="autoZero"/>
        <c:auto val="1"/>
        <c:lblAlgn val="ctr"/>
        <c:lblOffset val="100"/>
        <c:noMultiLvlLbl val="0"/>
      </c:catAx>
      <c:valAx>
        <c:axId val="598887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59841920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flange!$C$2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flange!$C$3:$C$12</c:f>
              <c:numCache>
                <c:formatCode>General</c:formatCode>
                <c:ptCount val="10"/>
                <c:pt idx="0">
                  <c:v>80.009100000000004</c:v>
                </c:pt>
                <c:pt idx="1">
                  <c:v>86.993300000000005</c:v>
                </c:pt>
                <c:pt idx="2">
                  <c:v>70.637200000000007</c:v>
                </c:pt>
                <c:pt idx="3">
                  <c:v>78.353999999999999</c:v>
                </c:pt>
                <c:pt idx="4">
                  <c:v>78.857600000000005</c:v>
                </c:pt>
                <c:pt idx="5">
                  <c:v>85.874899999999997</c:v>
                </c:pt>
                <c:pt idx="6">
                  <c:v>77.701800000000006</c:v>
                </c:pt>
                <c:pt idx="7">
                  <c:v>86.275099999999995</c:v>
                </c:pt>
                <c:pt idx="8">
                  <c:v>87.226299999999995</c:v>
                </c:pt>
                <c:pt idx="9">
                  <c:v>75.2363</c:v>
                </c:pt>
              </c:numCache>
            </c:numRef>
          </c:val>
        </c:ser>
        <c:ser>
          <c:idx val="1"/>
          <c:order val="1"/>
          <c:tx>
            <c:strRef>
              <c:f>flange!$D$2</c:f>
              <c:strCache>
                <c:ptCount val="1"/>
                <c:pt idx="0">
                  <c:v>SHREC + SYNGRAD</c:v>
                </c:pt>
              </c:strCache>
            </c:strRef>
          </c:tx>
          <c:invertIfNegative val="0"/>
          <c:val>
            <c:numRef>
              <c:f>flange!$D$3:$D$12</c:f>
              <c:numCache>
                <c:formatCode>General</c:formatCode>
                <c:ptCount val="10"/>
                <c:pt idx="0">
                  <c:v>4.3379200000000004</c:v>
                </c:pt>
                <c:pt idx="1">
                  <c:v>2.7700999999999998</c:v>
                </c:pt>
                <c:pt idx="2">
                  <c:v>4.3497000000000003</c:v>
                </c:pt>
                <c:pt idx="3">
                  <c:v>4.0722699999999996</c:v>
                </c:pt>
                <c:pt idx="4">
                  <c:v>2.17319</c:v>
                </c:pt>
                <c:pt idx="5">
                  <c:v>3.6621700000000001</c:v>
                </c:pt>
                <c:pt idx="6">
                  <c:v>4.3602100000000004</c:v>
                </c:pt>
                <c:pt idx="7">
                  <c:v>3.0552700000000002</c:v>
                </c:pt>
                <c:pt idx="8">
                  <c:v>6.8633600000000001</c:v>
                </c:pt>
                <c:pt idx="9">
                  <c:v>3.6751499999999999</c:v>
                </c:pt>
              </c:numCache>
            </c:numRef>
          </c:val>
        </c:ser>
        <c:ser>
          <c:idx val="2"/>
          <c:order val="2"/>
          <c:tx>
            <c:strRef>
              <c:f>flange!$E$2</c:f>
              <c:strCache>
                <c:ptCount val="1"/>
                <c:pt idx="0">
                  <c:v>SHREC + RELIGRAD</c:v>
                </c:pt>
              </c:strCache>
            </c:strRef>
          </c:tx>
          <c:invertIfNegative val="0"/>
          <c:val>
            <c:numRef>
              <c:f>flange!$E$3:$E$12</c:f>
              <c:numCache>
                <c:formatCode>General</c:formatCode>
                <c:ptCount val="10"/>
                <c:pt idx="0">
                  <c:v>35.0276</c:v>
                </c:pt>
                <c:pt idx="1">
                  <c:v>47.838200000000001</c:v>
                </c:pt>
                <c:pt idx="2">
                  <c:v>35.0334</c:v>
                </c:pt>
                <c:pt idx="3">
                  <c:v>41.867199999999997</c:v>
                </c:pt>
                <c:pt idx="4">
                  <c:v>42.667900000000003</c:v>
                </c:pt>
                <c:pt idx="5">
                  <c:v>24.410599999999999</c:v>
                </c:pt>
                <c:pt idx="6">
                  <c:v>34.938400000000001</c:v>
                </c:pt>
                <c:pt idx="7">
                  <c:v>47.814900000000002</c:v>
                </c:pt>
                <c:pt idx="8">
                  <c:v>34.894799999999996</c:v>
                </c:pt>
                <c:pt idx="9">
                  <c:v>24.3201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2163968"/>
        <c:axId val="122165504"/>
      </c:barChart>
      <c:catAx>
        <c:axId val="12216396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165504"/>
        <c:crosses val="autoZero"/>
        <c:auto val="1"/>
        <c:lblAlgn val="ctr"/>
        <c:lblOffset val="100"/>
        <c:noMultiLvlLbl val="0"/>
      </c:catAx>
      <c:valAx>
        <c:axId val="1221655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22163968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Sheet2!$B$3:$B$17</c:f>
              <c:numCache>
                <c:formatCode>General</c:formatCode>
                <c:ptCount val="15"/>
                <c:pt idx="0">
                  <c:v>77.784300000000002</c:v>
                </c:pt>
                <c:pt idx="1">
                  <c:v>77.784300000000002</c:v>
                </c:pt>
                <c:pt idx="2">
                  <c:v>77.784300000000002</c:v>
                </c:pt>
                <c:pt idx="3">
                  <c:v>77.784300000000002</c:v>
                </c:pt>
                <c:pt idx="4">
                  <c:v>76.999799999999993</c:v>
                </c:pt>
                <c:pt idx="5">
                  <c:v>87.245199999999997</c:v>
                </c:pt>
                <c:pt idx="6">
                  <c:v>76.058999999999997</c:v>
                </c:pt>
                <c:pt idx="7">
                  <c:v>76.396100000000004</c:v>
                </c:pt>
                <c:pt idx="8">
                  <c:v>80.220500000000001</c:v>
                </c:pt>
                <c:pt idx="9">
                  <c:v>76.757300000000001</c:v>
                </c:pt>
                <c:pt idx="10">
                  <c:v>78.205500000000001</c:v>
                </c:pt>
                <c:pt idx="11">
                  <c:v>77.963700000000003</c:v>
                </c:pt>
                <c:pt idx="12">
                  <c:v>83.803299999999993</c:v>
                </c:pt>
                <c:pt idx="13">
                  <c:v>83.799599999999998</c:v>
                </c:pt>
                <c:pt idx="14">
                  <c:v>77.400199999999998</c:v>
                </c:pt>
              </c:numCache>
            </c:numRef>
          </c:val>
        </c:ser>
        <c:ser>
          <c:idx val="1"/>
          <c:order val="1"/>
          <c:tx>
            <c:strRef>
              <c:f>Sheet2!$F$2</c:f>
              <c:strCache>
                <c:ptCount val="1"/>
                <c:pt idx="0">
                  <c:v>SHREC+RELIGRAD</c:v>
                </c:pt>
              </c:strCache>
            </c:strRef>
          </c:tx>
          <c:invertIfNegative val="0"/>
          <c:val>
            <c:numRef>
              <c:f>Sheet2!$C$3:$C$17</c:f>
              <c:numCache>
                <c:formatCode>General</c:formatCode>
                <c:ptCount val="15"/>
                <c:pt idx="0">
                  <c:v>0.10568</c:v>
                </c:pt>
                <c:pt idx="1">
                  <c:v>0.103753</c:v>
                </c:pt>
                <c:pt idx="2">
                  <c:v>0.103753</c:v>
                </c:pt>
                <c:pt idx="3">
                  <c:v>0.103753</c:v>
                </c:pt>
                <c:pt idx="4">
                  <c:v>0.20761399999999999</c:v>
                </c:pt>
                <c:pt idx="5">
                  <c:v>0.152361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0.217416</c:v>
                </c:pt>
                <c:pt idx="9">
                  <c:v>0.2621</c:v>
                </c:pt>
                <c:pt idx="10">
                  <c:v>0.19962299999999999</c:v>
                </c:pt>
                <c:pt idx="11">
                  <c:v>0.16617999999999999</c:v>
                </c:pt>
                <c:pt idx="12">
                  <c:v>0.20194899999999999</c:v>
                </c:pt>
                <c:pt idx="13">
                  <c:v>0.23141700000000001</c:v>
                </c:pt>
                <c:pt idx="14">
                  <c:v>0.215335</c:v>
                </c:pt>
              </c:numCache>
            </c:numRef>
          </c:val>
        </c:ser>
        <c:ser>
          <c:idx val="2"/>
          <c:order val="2"/>
          <c:tx>
            <c:strRef>
              <c:f>Sheet2!$G$2</c:f>
              <c:strCache>
                <c:ptCount val="1"/>
                <c:pt idx="0">
                  <c:v>SHREC+SYNGRAD</c:v>
                </c:pt>
              </c:strCache>
            </c:strRef>
          </c:tx>
          <c:invertIfNegative val="0"/>
          <c:val>
            <c:numRef>
              <c:f>Sheet2!$D$3:$D$17</c:f>
              <c:numCache>
                <c:formatCode>General</c:formatCode>
                <c:ptCount val="15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8576512"/>
        <c:axId val="38578048"/>
      </c:barChart>
      <c:catAx>
        <c:axId val="3857651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8578048"/>
        <c:crosses val="autoZero"/>
        <c:auto val="1"/>
        <c:lblAlgn val="ctr"/>
        <c:lblOffset val="100"/>
        <c:noMultiLvlLbl val="0"/>
      </c:catAx>
      <c:valAx>
        <c:axId val="385780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38576512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Sheet2!$E$3:$E$17</c:f>
              <c:numCache>
                <c:formatCode>General</c:formatCode>
                <c:ptCount val="15"/>
                <c:pt idx="0">
                  <c:v>341</c:v>
                </c:pt>
                <c:pt idx="1">
                  <c:v>341</c:v>
                </c:pt>
                <c:pt idx="2">
                  <c:v>333</c:v>
                </c:pt>
                <c:pt idx="3">
                  <c:v>333</c:v>
                </c:pt>
                <c:pt idx="4">
                  <c:v>305</c:v>
                </c:pt>
                <c:pt idx="5">
                  <c:v>292</c:v>
                </c:pt>
                <c:pt idx="6">
                  <c:v>351</c:v>
                </c:pt>
                <c:pt idx="7">
                  <c:v>375</c:v>
                </c:pt>
                <c:pt idx="8">
                  <c:v>300</c:v>
                </c:pt>
                <c:pt idx="9">
                  <c:v>289</c:v>
                </c:pt>
                <c:pt idx="10">
                  <c:v>299</c:v>
                </c:pt>
                <c:pt idx="11">
                  <c:v>306</c:v>
                </c:pt>
                <c:pt idx="12">
                  <c:v>317</c:v>
                </c:pt>
                <c:pt idx="13">
                  <c:v>372</c:v>
                </c:pt>
                <c:pt idx="14">
                  <c:v>389</c:v>
                </c:pt>
              </c:numCache>
            </c:numRef>
          </c:val>
        </c:ser>
        <c:ser>
          <c:idx val="1"/>
          <c:order val="1"/>
          <c:tx>
            <c:strRef>
              <c:f>Sheet2!$F$2</c:f>
              <c:strCache>
                <c:ptCount val="1"/>
                <c:pt idx="0">
                  <c:v>SHREC+RELIGRAD</c:v>
                </c:pt>
              </c:strCache>
            </c:strRef>
          </c:tx>
          <c:invertIfNegative val="0"/>
          <c:val>
            <c:numRef>
              <c:f>Sheet2!$F$3:$F$17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Sheet2!$G$2</c:f>
              <c:strCache>
                <c:ptCount val="1"/>
                <c:pt idx="0">
                  <c:v>SHREC+SYNGRAD</c:v>
                </c:pt>
              </c:strCache>
            </c:strRef>
          </c:tx>
          <c:invertIfNegative val="0"/>
          <c:val>
            <c:numRef>
              <c:f>Sheet2!$G$3:$G$17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5155328"/>
        <c:axId val="55157120"/>
      </c:barChart>
      <c:catAx>
        <c:axId val="5515532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5157120"/>
        <c:crosses val="autoZero"/>
        <c:auto val="1"/>
        <c:lblAlgn val="ctr"/>
        <c:lblOffset val="100"/>
        <c:noMultiLvlLbl val="0"/>
      </c:catAx>
      <c:valAx>
        <c:axId val="551571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55155328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</c:strCache>
            </c:strRef>
          </c:tx>
          <c:invertIfNegative val="0"/>
          <c:val>
            <c:numRef>
              <c:f>Sheet3!$E$2:$E$35</c:f>
              <c:numCache>
                <c:formatCode>General</c:formatCode>
                <c:ptCount val="34"/>
                <c:pt idx="0">
                  <c:v>5.2753000000000001E-2</c:v>
                </c:pt>
                <c:pt idx="1">
                  <c:v>5.2753000000000001E-2</c:v>
                </c:pt>
                <c:pt idx="2">
                  <c:v>5.2753000000000001E-2</c:v>
                </c:pt>
                <c:pt idx="3">
                  <c:v>5.2753000000000001E-2</c:v>
                </c:pt>
                <c:pt idx="4">
                  <c:v>0.10714600000000001</c:v>
                </c:pt>
                <c:pt idx="5">
                  <c:v>0.125946</c:v>
                </c:pt>
                <c:pt idx="6">
                  <c:v>1.36727</c:v>
                </c:pt>
                <c:pt idx="7">
                  <c:v>0.175486</c:v>
                </c:pt>
                <c:pt idx="8">
                  <c:v>0.1444</c:v>
                </c:pt>
                <c:pt idx="9">
                  <c:v>0.16950200000000001</c:v>
                </c:pt>
                <c:pt idx="10">
                  <c:v>0.11436499999999999</c:v>
                </c:pt>
                <c:pt idx="11">
                  <c:v>0.11816400000000001</c:v>
                </c:pt>
                <c:pt idx="12">
                  <c:v>0.15049000000000001</c:v>
                </c:pt>
                <c:pt idx="13">
                  <c:v>0.128888</c:v>
                </c:pt>
                <c:pt idx="14">
                  <c:v>0.151111</c:v>
                </c:pt>
                <c:pt idx="15">
                  <c:v>0.19089400000000001</c:v>
                </c:pt>
                <c:pt idx="16">
                  <c:v>0.24049599999999999</c:v>
                </c:pt>
                <c:pt idx="17">
                  <c:v>0.122</c:v>
                </c:pt>
                <c:pt idx="18">
                  <c:v>1.79051</c:v>
                </c:pt>
                <c:pt idx="19">
                  <c:v>7.3041700000000001E-2</c:v>
                </c:pt>
                <c:pt idx="20">
                  <c:v>1.9433499999999999E-2</c:v>
                </c:pt>
                <c:pt idx="21">
                  <c:v>7.6513499999999998E-2</c:v>
                </c:pt>
                <c:pt idx="22">
                  <c:v>0.11745</c:v>
                </c:pt>
                <c:pt idx="23">
                  <c:v>6.7836999999999995E-2</c:v>
                </c:pt>
                <c:pt idx="24">
                  <c:v>0.15206700000000001</c:v>
                </c:pt>
                <c:pt idx="25">
                  <c:v>0.11923400000000001</c:v>
                </c:pt>
                <c:pt idx="26">
                  <c:v>0.16777400000000001</c:v>
                </c:pt>
                <c:pt idx="27">
                  <c:v>0.20912800000000001</c:v>
                </c:pt>
                <c:pt idx="28">
                  <c:v>0.15920599999999999</c:v>
                </c:pt>
                <c:pt idx="29">
                  <c:v>0.13101699999999999</c:v>
                </c:pt>
                <c:pt idx="30">
                  <c:v>0.120216</c:v>
                </c:pt>
                <c:pt idx="31">
                  <c:v>0.122112</c:v>
                </c:pt>
                <c:pt idx="32">
                  <c:v>0.114812</c:v>
                </c:pt>
                <c:pt idx="33">
                  <c:v>0.13896700000000001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7324928"/>
        <c:axId val="107326848"/>
      </c:barChart>
      <c:catAx>
        <c:axId val="10732492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 smtClean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26848"/>
        <c:crosses val="autoZero"/>
        <c:auto val="1"/>
        <c:lblAlgn val="ctr"/>
        <c:lblOffset val="100"/>
        <c:noMultiLvlLbl val="0"/>
      </c:catAx>
      <c:valAx>
        <c:axId val="107326848"/>
        <c:scaling>
          <c:orientation val="minMax"/>
          <c:max val="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249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Sheet3!$J$1</c:f>
              <c:strCache>
                <c:ptCount val="1"/>
              </c:strCache>
            </c:strRef>
          </c:tx>
          <c:invertIfNegative val="0"/>
          <c:val>
            <c:numRef>
              <c:f>Sheet3!$J$2:$J$35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716032"/>
        <c:axId val="108717952"/>
      </c:barChart>
      <c:catAx>
        <c:axId val="1087160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 smtClean="0"/>
                  <a:t>Two</a:t>
                </a:r>
                <a:r>
                  <a:rPr lang="en-US" sz="1600" baseline="0" dirty="0" smtClean="0"/>
                  <a:t> Cube Test case id</a:t>
                </a:r>
                <a:endParaRPr lang="en-US" sz="16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8717952"/>
        <c:crosses val="autoZero"/>
        <c:auto val="1"/>
        <c:lblAlgn val="ctr"/>
        <c:lblOffset val="100"/>
        <c:noMultiLvlLbl val="0"/>
      </c:catAx>
      <c:valAx>
        <c:axId val="1087179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r>
                  <a:rPr lang="en-US" sz="1600" dirty="0" smtClean="0"/>
                  <a:t> 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87160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Sheet4!$E$1</c:f>
              <c:strCache>
                <c:ptCount val="1"/>
              </c:strCache>
            </c:strRef>
          </c:tx>
          <c:invertIfNegative val="0"/>
          <c:val>
            <c:numRef>
              <c:f>Sheet4!$E$2:$E$35</c:f>
              <c:numCache>
                <c:formatCode>General</c:formatCode>
                <c:ptCount val="34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  <c:pt idx="15">
                  <c:v>48.223799999999997</c:v>
                </c:pt>
                <c:pt idx="16">
                  <c:v>14.1152</c:v>
                </c:pt>
                <c:pt idx="17">
                  <c:v>14.201700000000001</c:v>
                </c:pt>
                <c:pt idx="18">
                  <c:v>1.79051</c:v>
                </c:pt>
                <c:pt idx="19">
                  <c:v>1.0168699999999999</c:v>
                </c:pt>
                <c:pt idx="20">
                  <c:v>1.7876400000000001E-2</c:v>
                </c:pt>
                <c:pt idx="21">
                  <c:v>1.0168699999999999</c:v>
                </c:pt>
                <c:pt idx="22">
                  <c:v>4.9675200000000004</c:v>
                </c:pt>
                <c:pt idx="23">
                  <c:v>16.3918</c:v>
                </c:pt>
                <c:pt idx="24">
                  <c:v>8.1010399999999994</c:v>
                </c:pt>
                <c:pt idx="25">
                  <c:v>0.223297</c:v>
                </c:pt>
                <c:pt idx="26">
                  <c:v>0.16777400000000001</c:v>
                </c:pt>
                <c:pt idx="27">
                  <c:v>28.7121</c:v>
                </c:pt>
                <c:pt idx="28">
                  <c:v>12.1256</c:v>
                </c:pt>
                <c:pt idx="29">
                  <c:v>2.71245</c:v>
                </c:pt>
                <c:pt idx="30">
                  <c:v>0.72564399999999996</c:v>
                </c:pt>
                <c:pt idx="31">
                  <c:v>4.31325</c:v>
                </c:pt>
                <c:pt idx="32">
                  <c:v>42.441600000000001</c:v>
                </c:pt>
                <c:pt idx="33">
                  <c:v>44.266800000000003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808448"/>
        <c:axId val="108818816"/>
      </c:barChart>
      <c:catAx>
        <c:axId val="10880844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818816"/>
        <c:crosses val="autoZero"/>
        <c:auto val="1"/>
        <c:lblAlgn val="ctr"/>
        <c:lblOffset val="100"/>
        <c:noMultiLvlLbl val="0"/>
      </c:catAx>
      <c:valAx>
        <c:axId val="1088188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808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Sheet4!$J$1</c:f>
              <c:strCache>
                <c:ptCount val="1"/>
              </c:strCache>
            </c:strRef>
          </c:tx>
          <c:invertIfNegative val="0"/>
          <c:val>
            <c:numRef>
              <c:f>Sheet4!$J$2:$J$35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860160"/>
        <c:axId val="108862080"/>
      </c:barChart>
      <c:catAx>
        <c:axId val="1088601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8862080"/>
        <c:crosses val="autoZero"/>
        <c:auto val="1"/>
        <c:lblAlgn val="ctr"/>
        <c:lblOffset val="100"/>
        <c:noMultiLvlLbl val="0"/>
      </c:catAx>
      <c:valAx>
        <c:axId val="1088620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r>
                  <a:rPr lang="en-US" sz="1800" b="1" i="0" baseline="0" dirty="0" smtClean="0">
                    <a:effectLst/>
                  </a:rPr>
                  <a:t> Errors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860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polymender!$G$2:$G$35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156</c:v>
                </c:pt>
                <c:pt idx="5">
                  <c:v>172</c:v>
                </c:pt>
                <c:pt idx="6">
                  <c:v>59</c:v>
                </c:pt>
                <c:pt idx="7">
                  <c:v>100</c:v>
                </c:pt>
                <c:pt idx="8">
                  <c:v>66</c:v>
                </c:pt>
                <c:pt idx="9">
                  <c:v>79</c:v>
                </c:pt>
                <c:pt idx="10">
                  <c:v>72</c:v>
                </c:pt>
                <c:pt idx="11">
                  <c:v>42</c:v>
                </c:pt>
                <c:pt idx="12">
                  <c:v>150</c:v>
                </c:pt>
                <c:pt idx="13">
                  <c:v>47</c:v>
                </c:pt>
                <c:pt idx="14">
                  <c:v>8</c:v>
                </c:pt>
                <c:pt idx="15">
                  <c:v>94</c:v>
                </c:pt>
                <c:pt idx="16">
                  <c:v>15</c:v>
                </c:pt>
                <c:pt idx="17">
                  <c:v>74</c:v>
                </c:pt>
                <c:pt idx="18">
                  <c:v>101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42</c:v>
                </c:pt>
                <c:pt idx="25">
                  <c:v>119</c:v>
                </c:pt>
                <c:pt idx="26">
                  <c:v>52</c:v>
                </c:pt>
                <c:pt idx="27">
                  <c:v>4</c:v>
                </c:pt>
                <c:pt idx="28">
                  <c:v>50</c:v>
                </c:pt>
                <c:pt idx="29">
                  <c:v>52</c:v>
                </c:pt>
                <c:pt idx="30">
                  <c:v>107</c:v>
                </c:pt>
                <c:pt idx="31">
                  <c:v>68</c:v>
                </c:pt>
                <c:pt idx="32">
                  <c:v>106</c:v>
                </c:pt>
                <c:pt idx="3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870656"/>
        <c:axId val="108893312"/>
      </c:barChart>
      <c:catAx>
        <c:axId val="10887065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8893312"/>
        <c:crosses val="autoZero"/>
        <c:auto val="1"/>
        <c:lblAlgn val="ctr"/>
        <c:lblOffset val="100"/>
        <c:noMultiLvlLbl val="0"/>
      </c:catAx>
      <c:valAx>
        <c:axId val="1088933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CountDegree Errors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870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polymender!$B$1</c:f>
              <c:strCache>
                <c:ptCount val="1"/>
              </c:strCache>
            </c:strRef>
          </c:tx>
          <c:invertIfNegative val="0"/>
          <c:val>
            <c:numRef>
              <c:f>polymender!$B$2:$B$35</c:f>
              <c:numCache>
                <c:formatCode>General</c:formatCode>
                <c:ptCount val="34"/>
                <c:pt idx="0">
                  <c:v>0.20416699999999999</c:v>
                </c:pt>
                <c:pt idx="1">
                  <c:v>0.20416699999999999</c:v>
                </c:pt>
                <c:pt idx="2">
                  <c:v>0.20416699999999999</c:v>
                </c:pt>
                <c:pt idx="3">
                  <c:v>0.20416699999999999</c:v>
                </c:pt>
                <c:pt idx="4">
                  <c:v>125.31699999999999</c:v>
                </c:pt>
                <c:pt idx="5">
                  <c:v>133.095</c:v>
                </c:pt>
                <c:pt idx="6">
                  <c:v>134.999</c:v>
                </c:pt>
                <c:pt idx="7">
                  <c:v>129.72200000000001</c:v>
                </c:pt>
                <c:pt idx="8">
                  <c:v>120.617</c:v>
                </c:pt>
                <c:pt idx="9">
                  <c:v>134.977</c:v>
                </c:pt>
                <c:pt idx="10">
                  <c:v>132.56700000000001</c:v>
                </c:pt>
                <c:pt idx="11">
                  <c:v>132.36000000000001</c:v>
                </c:pt>
                <c:pt idx="12">
                  <c:v>104.036</c:v>
                </c:pt>
                <c:pt idx="13">
                  <c:v>117.29</c:v>
                </c:pt>
                <c:pt idx="14">
                  <c:v>117.36799999999999</c:v>
                </c:pt>
                <c:pt idx="15">
                  <c:v>134.68700000000001</c:v>
                </c:pt>
                <c:pt idx="16">
                  <c:v>97.373900000000006</c:v>
                </c:pt>
                <c:pt idx="17">
                  <c:v>124.851</c:v>
                </c:pt>
                <c:pt idx="18">
                  <c:v>133.41399999999999</c:v>
                </c:pt>
                <c:pt idx="19">
                  <c:v>90</c:v>
                </c:pt>
                <c:pt idx="20">
                  <c:v>0.11942899999999999</c:v>
                </c:pt>
                <c:pt idx="21">
                  <c:v>89.945599999999999</c:v>
                </c:pt>
                <c:pt idx="22">
                  <c:v>90</c:v>
                </c:pt>
                <c:pt idx="23">
                  <c:v>89.9816</c:v>
                </c:pt>
                <c:pt idx="24">
                  <c:v>117.36799999999999</c:v>
                </c:pt>
                <c:pt idx="25">
                  <c:v>128.47900000000001</c:v>
                </c:pt>
                <c:pt idx="26">
                  <c:v>98.027100000000004</c:v>
                </c:pt>
                <c:pt idx="27">
                  <c:v>14.280099999999999</c:v>
                </c:pt>
                <c:pt idx="28">
                  <c:v>111.514</c:v>
                </c:pt>
                <c:pt idx="29">
                  <c:v>129.66200000000001</c:v>
                </c:pt>
                <c:pt idx="30">
                  <c:v>134.91</c:v>
                </c:pt>
                <c:pt idx="31">
                  <c:v>122.913</c:v>
                </c:pt>
                <c:pt idx="32">
                  <c:v>128.72399999999999</c:v>
                </c:pt>
                <c:pt idx="33">
                  <c:v>129.19200000000001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938368"/>
        <c:axId val="108940288"/>
      </c:barChart>
      <c:catAx>
        <c:axId val="1089383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Two Cube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940288"/>
        <c:crosses val="autoZero"/>
        <c:auto val="1"/>
        <c:lblAlgn val="ctr"/>
        <c:lblOffset val="100"/>
        <c:noMultiLvlLbl val="0"/>
      </c:catAx>
      <c:valAx>
        <c:axId val="1089402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938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Sheet3!$F$2:$F$41</c:f>
              <c:numCache>
                <c:formatCode>General</c:formatCode>
                <c:ptCount val="40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248</c:v>
                </c:pt>
                <c:pt idx="25">
                  <c:v>262</c:v>
                </c:pt>
                <c:pt idx="26">
                  <c:v>224</c:v>
                </c:pt>
                <c:pt idx="27">
                  <c:v>256</c:v>
                </c:pt>
                <c:pt idx="28">
                  <c:v>249</c:v>
                </c:pt>
                <c:pt idx="29">
                  <c:v>24</c:v>
                </c:pt>
                <c:pt idx="30">
                  <c:v>262</c:v>
                </c:pt>
                <c:pt idx="31">
                  <c:v>272</c:v>
                </c:pt>
                <c:pt idx="32">
                  <c:v>230</c:v>
                </c:pt>
                <c:pt idx="33">
                  <c:v>268</c:v>
                </c:pt>
                <c:pt idx="34">
                  <c:v>241</c:v>
                </c:pt>
                <c:pt idx="35">
                  <c:v>30</c:v>
                </c:pt>
                <c:pt idx="36">
                  <c:v>264</c:v>
                </c:pt>
                <c:pt idx="37">
                  <c:v>393</c:v>
                </c:pt>
                <c:pt idx="38">
                  <c:v>385</c:v>
                </c:pt>
                <c:pt idx="39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952960"/>
        <c:axId val="108967424"/>
      </c:barChart>
      <c:catAx>
        <c:axId val="1089529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967424"/>
        <c:crosses val="autoZero"/>
        <c:auto val="1"/>
        <c:lblAlgn val="ctr"/>
        <c:lblOffset val="100"/>
        <c:noMultiLvlLbl val="0"/>
      </c:catAx>
      <c:valAx>
        <c:axId val="1089674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</a:t>
                </a:r>
                <a:r>
                  <a:rPr lang="en-US" baseline="0" dirty="0" smtClean="0"/>
                  <a:t> errors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952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D2E51-02BA-4197-800D-8112012C3E1D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5632-2F1D-4ECA-AEC6-FD1F8DD9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76269" b="58283"/>
          <a:stretch/>
        </p:blipFill>
        <p:spPr bwMode="auto">
          <a:xfrm>
            <a:off x="9921240" y="0"/>
            <a:ext cx="4511040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887133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824484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08332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5181600" y="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350520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634214" y="70104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8470727" y="69473"/>
            <a:ext cx="3163487" cy="2826127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6506854" y="-1357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29997"/>
            <a:ext cx="4830454" cy="12786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588267" y="48067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10287000" y="2971800"/>
            <a:ext cx="4267200" cy="3812138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119371" y="972796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3"/>
          </p:cNvCxnSpPr>
          <p:nvPr/>
        </p:nvCxnSpPr>
        <p:spPr>
          <a:xfrm flipV="1">
            <a:off x="8881371" y="1100666"/>
            <a:ext cx="2706896" cy="32933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4854" y="4713393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6" idx="3"/>
            <a:endCxn id="7171" idx="1"/>
          </p:cNvCxnSpPr>
          <p:nvPr/>
        </p:nvCxnSpPr>
        <p:spPr>
          <a:xfrm flipV="1">
            <a:off x="6506854" y="4877869"/>
            <a:ext cx="3780146" cy="292724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esearchDocs\IEEEVIS2015_movedtoGD\Data\ictdata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1" r="68625"/>
          <a:stretch/>
        </p:blipFill>
        <p:spPr bwMode="auto">
          <a:xfrm>
            <a:off x="7650480" y="3642360"/>
            <a:ext cx="3825240" cy="321564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3" t="46443" r="7253" b="1556"/>
          <a:stretch/>
        </p:blipFill>
        <p:spPr bwMode="auto">
          <a:xfrm>
            <a:off x="10911840" y="152400"/>
            <a:ext cx="3489960" cy="35661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4040" y="317245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3352801"/>
            <a:ext cx="1040130" cy="7340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052" idx="1"/>
          </p:cNvCxnSpPr>
          <p:nvPr/>
        </p:nvCxnSpPr>
        <p:spPr>
          <a:xfrm flipV="1">
            <a:off x="6583680" y="1935480"/>
            <a:ext cx="4328160" cy="1389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2051" idx="1"/>
          </p:cNvCxnSpPr>
          <p:nvPr/>
        </p:nvCxnSpPr>
        <p:spPr>
          <a:xfrm>
            <a:off x="3859530" y="3719830"/>
            <a:ext cx="3790950" cy="153035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E:\Google\SHREC\images\volt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962400"/>
            <a:ext cx="2299571" cy="274179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8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\Journal2015ICT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ata\Journal2015ICT\CM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75416" r="4281"/>
          <a:stretch/>
        </p:blipFill>
        <p:spPr bwMode="auto">
          <a:xfrm>
            <a:off x="335279" y="335280"/>
            <a:ext cx="14081761" cy="22479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0200" y="5410200"/>
            <a:ext cx="51054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15551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757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42744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28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Google\SHREC\images\polymender_cone_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994" y="0"/>
            <a:ext cx="12888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_cone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" b="100000" l="0" r="99687">
                        <a14:backgroundMark x1="6886" y1="25930" x2="30621" y2="88160"/>
                        <a14:backgroundMark x1="93584" y1="15558" x2="94210" y2="71820"/>
                        <a14:backgroundMark x1="81534" y1="9295" x2="81951" y2="98141"/>
                        <a14:backgroundMark x1="31195" y1="8513" x2="56651" y2="2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1145" r="24178" b="27696"/>
          <a:stretch/>
        </p:blipFill>
        <p:spPr bwMode="auto">
          <a:xfrm>
            <a:off x="119269" y="1451113"/>
            <a:ext cx="6738731" cy="3508514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1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Google\SHREC\images\polymender_cone_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0"/>
            <a:ext cx="12876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Google\SHREC\images\polymender_con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" b="100000" l="104" r="994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6378" r="21359" b="30845"/>
          <a:stretch/>
        </p:blipFill>
        <p:spPr bwMode="auto">
          <a:xfrm>
            <a:off x="190501" y="1809750"/>
            <a:ext cx="7105650" cy="29337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99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Google\SHREC\images\polymender_con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/>
        </p:blipFill>
        <p:spPr bwMode="auto">
          <a:xfrm>
            <a:off x="-2928938" y="-490538"/>
            <a:ext cx="9405938" cy="970597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oogle\SHREC\images\polymender_con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/>
          <a:stretch/>
        </p:blipFill>
        <p:spPr bwMode="auto">
          <a:xfrm>
            <a:off x="6477000" y="-476250"/>
            <a:ext cx="8872538" cy="96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477000" y="-490538"/>
            <a:ext cx="0" cy="9710738"/>
          </a:xfrm>
          <a:prstGeom prst="line">
            <a:avLst/>
          </a:prstGeom>
          <a:ln w="133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9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34218"/>
              </p:ext>
            </p:extLst>
          </p:nvPr>
        </p:nvGraphicFramePr>
        <p:xfrm>
          <a:off x="1173708" y="0"/>
          <a:ext cx="1228298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8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795129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8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72120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15285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6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876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8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39421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45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4563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51071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Google\SHREC\images\twoCube\twoCube35_te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4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51816"/>
              </p:ext>
            </p:extLst>
          </p:nvPr>
        </p:nvGraphicFramePr>
        <p:xfrm>
          <a:off x="2452687" y="88106"/>
          <a:ext cx="998149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54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09634"/>
              </p:ext>
            </p:extLst>
          </p:nvPr>
        </p:nvGraphicFramePr>
        <p:xfrm>
          <a:off x="2570181" y="0"/>
          <a:ext cx="94900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1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Google\SHREC\images\isoEx\flange2_1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7315200" cy="39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:\Google\SHREC\images\isoEx\flange2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33334" r="29640" b="23905"/>
          <a:stretch/>
        </p:blipFill>
        <p:spPr bwMode="auto">
          <a:xfrm>
            <a:off x="7340601" y="0"/>
            <a:ext cx="7289800" cy="391011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oogle\SHREC\images\isoEx\flange2_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Google\SHREC\images\isoEx\flange2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16667" r="32784" b="40708"/>
          <a:stretch/>
        </p:blipFill>
        <p:spPr bwMode="auto">
          <a:xfrm>
            <a:off x="7315201" y="0"/>
            <a:ext cx="7315200" cy="389763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465398"/>
              </p:ext>
            </p:extLst>
          </p:nvPr>
        </p:nvGraphicFramePr>
        <p:xfrm>
          <a:off x="1371600" y="28184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57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715882"/>
              </p:ext>
            </p:extLst>
          </p:nvPr>
        </p:nvGraphicFramePr>
        <p:xfrm>
          <a:off x="14478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624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98512"/>
              </p:ext>
            </p:extLst>
          </p:nvPr>
        </p:nvGraphicFramePr>
        <p:xfrm>
          <a:off x="2133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793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967184"/>
              </p:ext>
            </p:extLst>
          </p:nvPr>
        </p:nvGraphicFramePr>
        <p:xfrm>
          <a:off x="19050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2342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451455"/>
              </p:ext>
            </p:extLst>
          </p:nvPr>
        </p:nvGraphicFramePr>
        <p:xfrm>
          <a:off x="1371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4744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666121"/>
              </p:ext>
            </p:extLst>
          </p:nvPr>
        </p:nvGraphicFramePr>
        <p:xfrm>
          <a:off x="1981200" y="3132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8237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17959"/>
              </p:ext>
            </p:extLst>
          </p:nvPr>
        </p:nvGraphicFramePr>
        <p:xfrm>
          <a:off x="2323323" y="0"/>
          <a:ext cx="998375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5156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74537"/>
              </p:ext>
            </p:extLst>
          </p:nvPr>
        </p:nvGraphicFramePr>
        <p:xfrm>
          <a:off x="16764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0714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614426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1538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85774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9250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530994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0575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57213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96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78992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5955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303584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232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36330</TotalTime>
  <Words>163</Words>
  <Application>Microsoft Office PowerPoint</Application>
  <PresentationFormat>Custom</PresentationFormat>
  <Paragraphs>43</Paragraphs>
  <Slides>51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120</cp:revision>
  <dcterms:created xsi:type="dcterms:W3CDTF">2015-07-06T15:24:42Z</dcterms:created>
  <dcterms:modified xsi:type="dcterms:W3CDTF">2015-08-18T17:38:37Z</dcterms:modified>
</cp:coreProperties>
</file>